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3"/>
  </p:notesMasterIdLst>
  <p:handoutMasterIdLst>
    <p:handoutMasterId r:id="rId4"/>
  </p:handoutMasterIdLst>
  <p:sldIdLst>
    <p:sldId id="258" r:id="rId2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97" userDrawn="1">
          <p15:clr>
            <a:srgbClr val="A4A3A4"/>
          </p15:clr>
        </p15:guide>
        <p15:guide id="2" pos="138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5600"/>
    <a:srgbClr val="FFB381"/>
    <a:srgbClr val="F8CEB5"/>
    <a:srgbClr val="063348"/>
    <a:srgbClr val="D7058D"/>
    <a:srgbClr val="B5D2EC"/>
    <a:srgbClr val="FDBB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80" d="100"/>
          <a:sy n="80" d="100"/>
        </p:scale>
        <p:origin x="3066" y="114"/>
      </p:cViewPr>
      <p:guideLst>
        <p:guide orient="horz" pos="3097"/>
        <p:guide pos="138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8" d="100"/>
          <a:sy n="88" d="100"/>
        </p:scale>
        <p:origin x="2964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1235083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gl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C27606-5814-46AB-BB77-4852308C05B7}" type="datetimeFigureOut">
              <a:rPr lang="gl-ES" smtClean="0"/>
              <a:t>22/09/2023</a:t>
            </a:fld>
            <a:endParaRPr lang="gl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gl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gl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gl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04995-B1C0-4C69-B92A-5177E14A2CE9}" type="slidenum">
              <a:rPr lang="gl-ES" smtClean="0"/>
              <a:t>‹Nº›</a:t>
            </a:fld>
            <a:endParaRPr lang="gl-ES"/>
          </a:p>
        </p:txBody>
      </p:sp>
    </p:spTree>
    <p:extLst>
      <p:ext uri="{BB962C8B-B14F-4D97-AF65-F5344CB8AC3E}">
        <p14:creationId xmlns:p14="http://schemas.microsoft.com/office/powerpoint/2010/main" val="19138907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texto 2"/>
          <p:cNvSpPr txBox="1">
            <a:spLocks/>
          </p:cNvSpPr>
          <p:nvPr userDrawn="1"/>
        </p:nvSpPr>
        <p:spPr>
          <a:xfrm>
            <a:off x="-3609567" y="1776244"/>
            <a:ext cx="2959488" cy="315097"/>
          </a:xfrm>
          <a:prstGeom prst="rect">
            <a:avLst/>
          </a:prstGeom>
        </p:spPr>
        <p:txBody>
          <a:bodyPr/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600" kern="1200">
                <a:solidFill>
                  <a:srgbClr val="E65600"/>
                </a:solidFill>
                <a:latin typeface="Franklin Gothic Medium" panose="020B0603020102020204" pitchFamily="34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gl-ES" dirty="0"/>
          </a:p>
        </p:txBody>
      </p:sp>
      <p:sp>
        <p:nvSpPr>
          <p:cNvPr id="5" name="Subtitle 2"/>
          <p:cNvSpPr txBox="1">
            <a:spLocks/>
          </p:cNvSpPr>
          <p:nvPr userDrawn="1"/>
        </p:nvSpPr>
        <p:spPr>
          <a:xfrm>
            <a:off x="-4261419" y="327173"/>
            <a:ext cx="4133114" cy="7781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" dirty="0" smtClean="0">
                <a:solidFill>
                  <a:schemeClr val="bg1"/>
                </a:solidFill>
                <a:latin typeface="Franklin Gothic Medium" panose="020B0603020102020204" pitchFamily="34" charset="0"/>
              </a:rPr>
              <a:t> </a:t>
            </a:r>
            <a:endParaRPr lang="en-US" dirty="0">
              <a:solidFill>
                <a:schemeClr val="bg1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8" name="Marcador de texto 2"/>
          <p:cNvSpPr txBox="1">
            <a:spLocks/>
          </p:cNvSpPr>
          <p:nvPr userDrawn="1"/>
        </p:nvSpPr>
        <p:spPr>
          <a:xfrm>
            <a:off x="49385" y="5600740"/>
            <a:ext cx="2959488" cy="315097"/>
          </a:xfrm>
          <a:prstGeom prst="rect">
            <a:avLst/>
          </a:prstGeom>
        </p:spPr>
        <p:txBody>
          <a:bodyPr/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600" kern="1200">
                <a:solidFill>
                  <a:srgbClr val="E65600"/>
                </a:solidFill>
                <a:latin typeface="Franklin Gothic Medium" panose="020B0603020102020204" pitchFamily="34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gl-ES" dirty="0" smtClean="0">
                <a:solidFill>
                  <a:schemeClr val="bg1"/>
                </a:solidFill>
              </a:rPr>
              <a:t>Conclusións</a:t>
            </a:r>
          </a:p>
          <a:p>
            <a:endParaRPr lang="gl-ES" dirty="0">
              <a:solidFill>
                <a:schemeClr val="bg1"/>
              </a:solidFill>
            </a:endParaRPr>
          </a:p>
        </p:txBody>
      </p:sp>
      <p:sp>
        <p:nvSpPr>
          <p:cNvPr id="10" name="Marcador de texto 2"/>
          <p:cNvSpPr txBox="1">
            <a:spLocks/>
          </p:cNvSpPr>
          <p:nvPr userDrawn="1"/>
        </p:nvSpPr>
        <p:spPr>
          <a:xfrm>
            <a:off x="90471" y="2156422"/>
            <a:ext cx="4283635" cy="1804058"/>
          </a:xfrm>
          <a:prstGeom prst="rect">
            <a:avLst/>
          </a:prstGeom>
        </p:spPr>
        <p:txBody>
          <a:bodyPr numCol="2" spcCol="144000"/>
          <a:lstStyle>
            <a:lvl1pPr marL="0" indent="0" algn="just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gl-ES" sz="1000" kern="1200" smtClean="0">
                <a:solidFill>
                  <a:schemeClr val="tx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gl-ES" dirty="0" smtClean="0">
              <a:cs typeface="Times New Roman" panose="02020603050405020304" pitchFamily="18" charset="0"/>
            </a:endParaRPr>
          </a:p>
        </p:txBody>
      </p:sp>
      <p:cxnSp>
        <p:nvCxnSpPr>
          <p:cNvPr id="15" name="Conector recto 14"/>
          <p:cNvCxnSpPr/>
          <p:nvPr userDrawn="1"/>
        </p:nvCxnSpPr>
        <p:spPr>
          <a:xfrm>
            <a:off x="5506872" y="2954740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18164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seño personalizado"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texto 2"/>
          <p:cNvSpPr txBox="1">
            <a:spLocks/>
          </p:cNvSpPr>
          <p:nvPr userDrawn="1"/>
        </p:nvSpPr>
        <p:spPr>
          <a:xfrm>
            <a:off x="-3609567" y="1776244"/>
            <a:ext cx="2959488" cy="315097"/>
          </a:xfrm>
          <a:prstGeom prst="rect">
            <a:avLst/>
          </a:prstGeom>
        </p:spPr>
        <p:txBody>
          <a:bodyPr/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600" kern="1200">
                <a:solidFill>
                  <a:srgbClr val="E65600"/>
                </a:solidFill>
                <a:latin typeface="Franklin Gothic Medium" panose="020B0603020102020204" pitchFamily="34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gl-ES" dirty="0"/>
          </a:p>
        </p:txBody>
      </p:sp>
      <p:sp>
        <p:nvSpPr>
          <p:cNvPr id="5" name="Subtitle 2"/>
          <p:cNvSpPr txBox="1">
            <a:spLocks/>
          </p:cNvSpPr>
          <p:nvPr userDrawn="1"/>
        </p:nvSpPr>
        <p:spPr>
          <a:xfrm>
            <a:off x="-4261419" y="327173"/>
            <a:ext cx="4133114" cy="7781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" dirty="0" smtClean="0">
                <a:solidFill>
                  <a:schemeClr val="bg1"/>
                </a:solidFill>
                <a:latin typeface="Franklin Gothic Medium" panose="020B0603020102020204" pitchFamily="34" charset="0"/>
              </a:rPr>
              <a:t> </a:t>
            </a:r>
            <a:endParaRPr lang="en-US" dirty="0">
              <a:solidFill>
                <a:schemeClr val="bg1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8" name="Marcador de texto 2"/>
          <p:cNvSpPr txBox="1">
            <a:spLocks/>
          </p:cNvSpPr>
          <p:nvPr userDrawn="1"/>
        </p:nvSpPr>
        <p:spPr>
          <a:xfrm>
            <a:off x="49385" y="5600740"/>
            <a:ext cx="2959488" cy="315097"/>
          </a:xfrm>
          <a:prstGeom prst="rect">
            <a:avLst/>
          </a:prstGeom>
        </p:spPr>
        <p:txBody>
          <a:bodyPr/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600" kern="1200">
                <a:solidFill>
                  <a:srgbClr val="E65600"/>
                </a:solidFill>
                <a:latin typeface="Franklin Gothic Medium" panose="020B0603020102020204" pitchFamily="34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gl-ES" dirty="0" smtClean="0">
                <a:solidFill>
                  <a:schemeClr val="bg1"/>
                </a:solidFill>
              </a:rPr>
              <a:t>Conclusións</a:t>
            </a:r>
          </a:p>
          <a:p>
            <a:endParaRPr lang="gl-ES" dirty="0">
              <a:solidFill>
                <a:schemeClr val="bg1"/>
              </a:solidFill>
            </a:endParaRPr>
          </a:p>
        </p:txBody>
      </p:sp>
      <p:sp>
        <p:nvSpPr>
          <p:cNvPr id="10" name="Marcador de texto 2"/>
          <p:cNvSpPr txBox="1">
            <a:spLocks/>
          </p:cNvSpPr>
          <p:nvPr userDrawn="1"/>
        </p:nvSpPr>
        <p:spPr>
          <a:xfrm>
            <a:off x="90471" y="2156422"/>
            <a:ext cx="4283635" cy="1804058"/>
          </a:xfrm>
          <a:prstGeom prst="rect">
            <a:avLst/>
          </a:prstGeom>
        </p:spPr>
        <p:txBody>
          <a:bodyPr numCol="2" spcCol="144000"/>
          <a:lstStyle>
            <a:lvl1pPr marL="0" indent="0" algn="just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gl-ES" sz="1000" kern="1200" smtClean="0">
                <a:solidFill>
                  <a:schemeClr val="tx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gl-ES" dirty="0" smtClean="0">
              <a:cs typeface="Times New Roman" panose="02020603050405020304" pitchFamily="18" charset="0"/>
            </a:endParaRPr>
          </a:p>
        </p:txBody>
      </p:sp>
      <p:cxnSp>
        <p:nvCxnSpPr>
          <p:cNvPr id="15" name="Conector recto 14"/>
          <p:cNvCxnSpPr/>
          <p:nvPr userDrawn="1"/>
        </p:nvCxnSpPr>
        <p:spPr>
          <a:xfrm>
            <a:off x="5506872" y="2954740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Marcador de texto 16"/>
          <p:cNvSpPr>
            <a:spLocks noGrp="1"/>
          </p:cNvSpPr>
          <p:nvPr>
            <p:ph type="body" sz="quarter" idx="10" hasCustomPrompt="1"/>
          </p:nvPr>
        </p:nvSpPr>
        <p:spPr>
          <a:xfrm>
            <a:off x="142504" y="2721931"/>
            <a:ext cx="3067420" cy="381250"/>
          </a:xfrm>
          <a:prstGeom prst="rect">
            <a:avLst/>
          </a:prstGeom>
        </p:spPr>
        <p:txBody>
          <a:bodyPr wrap="none" numCol="2" spcCol="18000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000" baseline="0"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pPr algn="l"/>
            <a:r>
              <a:rPr lang="gl-ES" noProof="0" dirty="0" smtClean="0">
                <a:cs typeface="Times New Roman" panose="02020603050405020304" pitchFamily="18" charset="0"/>
              </a:rPr>
              <a:t>Verdana 10. Dúas columnas. </a:t>
            </a:r>
            <a:r>
              <a:rPr lang="gl-ES" noProof="0" dirty="0" err="1" smtClean="0">
                <a:cs typeface="Times New Roman" panose="02020603050405020304" pitchFamily="18" charset="0"/>
              </a:rPr>
              <a:t>Éspaciado</a:t>
            </a:r>
            <a:r>
              <a:rPr lang="gl-ES" noProof="0" dirty="0" smtClean="0">
                <a:cs typeface="Times New Roman" panose="02020603050405020304" pitchFamily="18" charset="0"/>
              </a:rPr>
              <a:t> 0.</a:t>
            </a:r>
          </a:p>
          <a:p>
            <a:pPr algn="l"/>
            <a:endParaRPr lang="gl-ES" noProof="0" dirty="0">
              <a:cs typeface="Times New Roman" panose="02020603050405020304" pitchFamily="18" charset="0"/>
            </a:endParaRPr>
          </a:p>
        </p:txBody>
      </p:sp>
      <p:sp>
        <p:nvSpPr>
          <p:cNvPr id="28" name="Marcador de texto 27"/>
          <p:cNvSpPr>
            <a:spLocks noGrp="1"/>
          </p:cNvSpPr>
          <p:nvPr>
            <p:ph type="body" sz="quarter" idx="12" hasCustomPrompt="1"/>
          </p:nvPr>
        </p:nvSpPr>
        <p:spPr>
          <a:xfrm>
            <a:off x="169948" y="2339214"/>
            <a:ext cx="3039976" cy="270000"/>
          </a:xfrm>
          <a:prstGeom prst="rect">
            <a:avLst/>
          </a:prstGeom>
        </p:spPr>
        <p:txBody>
          <a:bodyPr wrap="none"/>
          <a:lstStyle>
            <a:lvl1pPr marL="0" indent="0">
              <a:buNone/>
              <a:defRPr sz="1500" baseline="0">
                <a:solidFill>
                  <a:srgbClr val="E65600"/>
                </a:solidFill>
                <a:latin typeface="Franklin Gothic Medium" panose="020B0603020102020204" pitchFamily="34" charset="0"/>
              </a:defRPr>
            </a:lvl1pPr>
          </a:lstStyle>
          <a:p>
            <a:r>
              <a:rPr lang="gl-ES" dirty="0" err="1" smtClean="0"/>
              <a:t>Franklin</a:t>
            </a:r>
            <a:r>
              <a:rPr lang="gl-ES" dirty="0" smtClean="0"/>
              <a:t> </a:t>
            </a:r>
            <a:r>
              <a:rPr lang="gl-ES" dirty="0" err="1" smtClean="0"/>
              <a:t>Gothic</a:t>
            </a:r>
            <a:r>
              <a:rPr lang="gl-ES" dirty="0" smtClean="0"/>
              <a:t> 15. </a:t>
            </a:r>
          </a:p>
        </p:txBody>
      </p:sp>
      <p:sp>
        <p:nvSpPr>
          <p:cNvPr id="39" name="Marcador de contenido 33"/>
          <p:cNvSpPr>
            <a:spLocks noGrp="1"/>
          </p:cNvSpPr>
          <p:nvPr>
            <p:ph sz="quarter" idx="15" hasCustomPrompt="1"/>
          </p:nvPr>
        </p:nvSpPr>
        <p:spPr>
          <a:xfrm>
            <a:off x="169948" y="4814868"/>
            <a:ext cx="3039976" cy="1426253"/>
          </a:xfrm>
          <a:prstGeom prst="rect">
            <a:avLst/>
          </a:prstGeom>
          <a:solidFill>
            <a:srgbClr val="FFB381"/>
          </a:solidFill>
        </p:spPr>
        <p:txBody>
          <a:bodyPr wrap="none" numCol="1" spcCol="180000"/>
          <a:lstStyle>
            <a:lvl1pPr marL="0" indent="0" algn="l">
              <a:buNone/>
              <a:defRPr sz="10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pPr algn="l"/>
            <a:r>
              <a:rPr lang="gl-ES" noProof="0" dirty="0" smtClean="0">
                <a:cs typeface="Times New Roman" panose="02020603050405020304" pitchFamily="18" charset="0"/>
              </a:rPr>
              <a:t>Verdana 10. 1 columna. </a:t>
            </a:r>
            <a:r>
              <a:rPr lang="gl-ES" noProof="0" dirty="0" err="1" smtClean="0">
                <a:cs typeface="Times New Roman" panose="02020603050405020304" pitchFamily="18" charset="0"/>
              </a:rPr>
              <a:t>Espaciado</a:t>
            </a:r>
            <a:r>
              <a:rPr lang="gl-ES" noProof="0" dirty="0" smtClean="0">
                <a:cs typeface="Times New Roman" panose="02020603050405020304" pitchFamily="18" charset="0"/>
              </a:rPr>
              <a:t> 0.</a:t>
            </a:r>
            <a:endParaRPr lang="gl-ES" noProof="0" dirty="0">
              <a:cs typeface="Times New Roman" panose="02020603050405020304" pitchFamily="18" charset="0"/>
            </a:endParaRPr>
          </a:p>
        </p:txBody>
      </p:sp>
      <p:sp>
        <p:nvSpPr>
          <p:cNvPr id="47" name="Marcador de texto 46"/>
          <p:cNvSpPr>
            <a:spLocks noGrp="1"/>
          </p:cNvSpPr>
          <p:nvPr>
            <p:ph type="body" sz="quarter" idx="17" hasCustomPrompt="1"/>
          </p:nvPr>
        </p:nvSpPr>
        <p:spPr>
          <a:xfrm>
            <a:off x="143923" y="1367067"/>
            <a:ext cx="3066001" cy="7894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500"/>
              </a:lnSpc>
              <a:spcBef>
                <a:spcPts val="0"/>
              </a:spcBef>
              <a:buNone/>
              <a:defRPr sz="2800" b="1">
                <a:solidFill>
                  <a:srgbClr val="E65600"/>
                </a:solidFill>
                <a:latin typeface="Franklin Gothic Medium" panose="020B0603020102020204" pitchFamily="34" charset="0"/>
              </a:defRPr>
            </a:lvl1pPr>
          </a:lstStyle>
          <a:p>
            <a:pPr lvl="0"/>
            <a:r>
              <a:rPr lang="es-ES" dirty="0" smtClean="0"/>
              <a:t>Franklin Gothic Medium 28.</a:t>
            </a:r>
            <a:endParaRPr lang="gl-ES" dirty="0"/>
          </a:p>
        </p:txBody>
      </p:sp>
      <p:sp>
        <p:nvSpPr>
          <p:cNvPr id="49" name="Marcador de texto 48"/>
          <p:cNvSpPr>
            <a:spLocks noGrp="1"/>
          </p:cNvSpPr>
          <p:nvPr>
            <p:ph type="body" sz="quarter" idx="18" hasCustomPrompt="1"/>
          </p:nvPr>
        </p:nvSpPr>
        <p:spPr>
          <a:xfrm>
            <a:off x="169947" y="7301900"/>
            <a:ext cx="3039977" cy="8038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i="1">
                <a:solidFill>
                  <a:srgbClr val="E65600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pPr lvl="0"/>
            <a:r>
              <a:rPr lang="gl-ES" noProof="0" dirty="0" smtClean="0"/>
              <a:t>Verdana 10. Unha columna. Cursiva. Cor laranxa forte.</a:t>
            </a:r>
            <a:endParaRPr lang="gl-ES" noProof="0" dirty="0"/>
          </a:p>
        </p:txBody>
      </p:sp>
      <p:sp>
        <p:nvSpPr>
          <p:cNvPr id="57" name="Marcador de contenido 56"/>
          <p:cNvSpPr>
            <a:spLocks noGrp="1"/>
          </p:cNvSpPr>
          <p:nvPr>
            <p:ph sz="quarter" idx="22" hasCustomPrompt="1"/>
          </p:nvPr>
        </p:nvSpPr>
        <p:spPr>
          <a:xfrm>
            <a:off x="142503" y="3230287"/>
            <a:ext cx="3067421" cy="1398306"/>
          </a:xfrm>
          <a:prstGeom prst="rect">
            <a:avLst/>
          </a:prstGeom>
        </p:spPr>
        <p:txBody>
          <a:bodyPr wrap="none"/>
          <a:lstStyle>
            <a:lvl1pPr marL="0" indent="0" algn="just">
              <a:lnSpc>
                <a:spcPct val="100000"/>
              </a:lnSpc>
              <a:spcBef>
                <a:spcPts val="0"/>
              </a:spcBef>
              <a:buNone/>
              <a:defRPr sz="1000"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pPr lvl="0"/>
            <a:r>
              <a:rPr lang="gl-ES" noProof="0" dirty="0" smtClean="0"/>
              <a:t>Insira os resultados en </a:t>
            </a:r>
            <a:br>
              <a:rPr lang="gl-ES" noProof="0" dirty="0" smtClean="0"/>
            </a:br>
            <a:r>
              <a:rPr lang="gl-ES" noProof="0" dirty="0" smtClean="0"/>
              <a:t>diferentes formatos. </a:t>
            </a:r>
          </a:p>
          <a:p>
            <a:pPr lvl="0"/>
            <a:endParaRPr lang="gl-ES" noProof="0" dirty="0"/>
          </a:p>
        </p:txBody>
      </p:sp>
      <p:sp>
        <p:nvSpPr>
          <p:cNvPr id="59" name="Marcador de texto 58"/>
          <p:cNvSpPr>
            <a:spLocks noGrp="1"/>
          </p:cNvSpPr>
          <p:nvPr>
            <p:ph type="body" sz="quarter" idx="23" hasCustomPrompt="1"/>
          </p:nvPr>
        </p:nvSpPr>
        <p:spPr>
          <a:xfrm>
            <a:off x="169948" y="6427396"/>
            <a:ext cx="3039976" cy="688229"/>
          </a:xfrm>
          <a:prstGeom prst="rect">
            <a:avLst/>
          </a:prstGeom>
        </p:spPr>
        <p:txBody>
          <a:bodyPr numCol="3" spcCol="36000"/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 baseline="0"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342900" indent="0">
              <a:lnSpc>
                <a:spcPct val="100000"/>
              </a:lnSpc>
              <a:spcBef>
                <a:spcPts val="0"/>
              </a:spcBef>
              <a:buNone/>
              <a:defRPr sz="800">
                <a:latin typeface="Verdana" panose="020B0604030504040204" pitchFamily="34" charset="0"/>
                <a:ea typeface="Verdana" panose="020B0604030504040204" pitchFamily="34" charset="0"/>
              </a:defRPr>
            </a:lvl2pPr>
            <a:lvl3pPr marL="685800" indent="0">
              <a:lnSpc>
                <a:spcPct val="100000"/>
              </a:lnSpc>
              <a:spcBef>
                <a:spcPts val="0"/>
              </a:spcBef>
              <a:buNone/>
              <a:defRPr sz="800">
                <a:latin typeface="Verdana" panose="020B0604030504040204" pitchFamily="34" charset="0"/>
                <a:ea typeface="Verdana" panose="020B0604030504040204" pitchFamily="34" charset="0"/>
              </a:defRPr>
            </a:lvl3pPr>
            <a:lvl4pPr marL="1028700" indent="0">
              <a:lnSpc>
                <a:spcPct val="100000"/>
              </a:lnSpc>
              <a:spcBef>
                <a:spcPts val="0"/>
              </a:spcBef>
              <a:buNone/>
              <a:defRPr sz="800">
                <a:latin typeface="Verdana" panose="020B0604030504040204" pitchFamily="34" charset="0"/>
                <a:ea typeface="Verdana" panose="020B0604030504040204" pitchFamily="34" charset="0"/>
              </a:defRPr>
            </a:lvl4pPr>
            <a:lvl5pPr marL="1371600" indent="0">
              <a:lnSpc>
                <a:spcPct val="100000"/>
              </a:lnSpc>
              <a:spcBef>
                <a:spcPts val="0"/>
              </a:spcBef>
              <a:buNone/>
              <a:defRPr sz="800">
                <a:latin typeface="Verdana" panose="020B0604030504040204" pitchFamily="34" charset="0"/>
                <a:ea typeface="Verdana" panose="020B0604030504040204" pitchFamily="34" charset="0"/>
              </a:defRPr>
            </a:lvl5pPr>
          </a:lstStyle>
          <a:p>
            <a:pPr lvl="0"/>
            <a:r>
              <a:rPr lang="gl-ES" noProof="0" dirty="0" smtClean="0"/>
              <a:t>Verdana 8. Tres columnas. </a:t>
            </a:r>
            <a:r>
              <a:rPr lang="gl-ES" noProof="0" dirty="0" err="1" smtClean="0"/>
              <a:t>Espaciado</a:t>
            </a:r>
            <a:r>
              <a:rPr lang="gl-ES" noProof="0" dirty="0" smtClean="0"/>
              <a:t> 0.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quarter" idx="24" hasCustomPrompt="1"/>
          </p:nvPr>
        </p:nvSpPr>
        <p:spPr>
          <a:xfrm>
            <a:off x="3429000" y="4819650"/>
            <a:ext cx="3181350" cy="1381125"/>
          </a:xfrm>
          <a:prstGeom prst="rect">
            <a:avLst/>
          </a:prstGeom>
          <a:solidFill>
            <a:srgbClr val="E65600"/>
          </a:solidFill>
        </p:spPr>
        <p:txBody>
          <a:bodyPr/>
          <a:lstStyle>
            <a:lvl1pPr marL="0" indent="0">
              <a:buNone/>
              <a:defRPr sz="1000" baseline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pPr lvl="0"/>
            <a:r>
              <a:rPr lang="gl-ES" noProof="0" dirty="0" smtClean="0"/>
              <a:t>Verdana 10. 1 columna. </a:t>
            </a:r>
            <a:r>
              <a:rPr lang="gl-ES" noProof="0" dirty="0" err="1" smtClean="0"/>
              <a:t>Espaciado</a:t>
            </a:r>
            <a:r>
              <a:rPr lang="gl-ES" noProof="0" dirty="0" smtClean="0"/>
              <a:t> 0.</a:t>
            </a:r>
            <a:endParaRPr lang="gl-ES" noProof="0" dirty="0"/>
          </a:p>
        </p:txBody>
      </p:sp>
      <p:sp>
        <p:nvSpPr>
          <p:cNvPr id="20" name="Marcador de texto 48"/>
          <p:cNvSpPr>
            <a:spLocks noGrp="1"/>
          </p:cNvSpPr>
          <p:nvPr>
            <p:ph type="body" sz="quarter" idx="25" hasCustomPrompt="1"/>
          </p:nvPr>
        </p:nvSpPr>
        <p:spPr>
          <a:xfrm>
            <a:off x="3440656" y="6416472"/>
            <a:ext cx="3181350" cy="64347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i="1">
                <a:solidFill>
                  <a:srgbClr val="FFB381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pPr lvl="0"/>
            <a:r>
              <a:rPr lang="gl-ES" noProof="0" dirty="0" smtClean="0"/>
              <a:t>Verdana 10. Unha columna. Cursiva. Cor laranxa clara.</a:t>
            </a:r>
            <a:endParaRPr lang="gl-ES" noProof="0" dirty="0"/>
          </a:p>
        </p:txBody>
      </p:sp>
      <p:sp>
        <p:nvSpPr>
          <p:cNvPr id="7" name="Marcador de SmartArt 6"/>
          <p:cNvSpPr>
            <a:spLocks noGrp="1"/>
          </p:cNvSpPr>
          <p:nvPr>
            <p:ph type="dgm" sz="quarter" idx="26" hasCustomPrompt="1"/>
          </p:nvPr>
        </p:nvSpPr>
        <p:spPr>
          <a:xfrm>
            <a:off x="3429000" y="7302500"/>
            <a:ext cx="3181350" cy="8032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aseline="0"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 dirty="0" smtClean="0"/>
              <a:t>SmartArt</a:t>
            </a:r>
            <a:endParaRPr lang="gl-ES" dirty="0"/>
          </a:p>
        </p:txBody>
      </p:sp>
      <p:sp>
        <p:nvSpPr>
          <p:cNvPr id="11" name="Marcador de gráfico 10"/>
          <p:cNvSpPr>
            <a:spLocks noGrp="1"/>
          </p:cNvSpPr>
          <p:nvPr>
            <p:ph type="chart" sz="quarter" idx="27" hasCustomPrompt="1"/>
          </p:nvPr>
        </p:nvSpPr>
        <p:spPr>
          <a:xfrm>
            <a:off x="3429000" y="3230563"/>
            <a:ext cx="3193006" cy="139858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aseline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 dirty="0" smtClean="0"/>
              <a:t>Gráfico</a:t>
            </a:r>
            <a:endParaRPr lang="gl-ES" dirty="0"/>
          </a:p>
        </p:txBody>
      </p:sp>
      <p:sp>
        <p:nvSpPr>
          <p:cNvPr id="13" name="Marcador de posición de imagen 12"/>
          <p:cNvSpPr>
            <a:spLocks noGrp="1"/>
          </p:cNvSpPr>
          <p:nvPr>
            <p:ph type="pic" sz="quarter" idx="28" hasCustomPrompt="1"/>
          </p:nvPr>
        </p:nvSpPr>
        <p:spPr>
          <a:xfrm>
            <a:off x="169862" y="8292050"/>
            <a:ext cx="3040062" cy="78105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 dirty="0" smtClean="0"/>
              <a:t>Imaxe</a:t>
            </a:r>
            <a:endParaRPr lang="gl-ES" dirty="0"/>
          </a:p>
        </p:txBody>
      </p:sp>
      <p:sp>
        <p:nvSpPr>
          <p:cNvPr id="29" name="Marcador de texto 16"/>
          <p:cNvSpPr>
            <a:spLocks noGrp="1"/>
          </p:cNvSpPr>
          <p:nvPr>
            <p:ph type="body" sz="quarter" idx="29" hasCustomPrompt="1"/>
          </p:nvPr>
        </p:nvSpPr>
        <p:spPr>
          <a:xfrm>
            <a:off x="3429000" y="2741465"/>
            <a:ext cx="3193006" cy="381250"/>
          </a:xfrm>
          <a:prstGeom prst="rect">
            <a:avLst/>
          </a:prstGeom>
          <a:solidFill>
            <a:srgbClr val="E65600"/>
          </a:solidFill>
        </p:spPr>
        <p:txBody>
          <a:bodyPr wrap="none" numCol="1" spcCol="18000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000" b="1" baseline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pPr algn="l"/>
            <a:r>
              <a:rPr lang="gl-ES" noProof="0" dirty="0" smtClean="0">
                <a:cs typeface="Times New Roman" panose="02020603050405020304" pitchFamily="18" charset="0"/>
              </a:rPr>
              <a:t>Verdana 10. Unha columna.</a:t>
            </a:r>
            <a:endParaRPr lang="gl-ES" noProof="0" dirty="0">
              <a:cs typeface="Times New Roman" panose="02020603050405020304" pitchFamily="18" charset="0"/>
            </a:endParaRPr>
          </a:p>
        </p:txBody>
      </p:sp>
      <p:sp>
        <p:nvSpPr>
          <p:cNvPr id="31" name="Marcador de texto 46"/>
          <p:cNvSpPr>
            <a:spLocks noGrp="1"/>
          </p:cNvSpPr>
          <p:nvPr>
            <p:ph type="body" sz="quarter" idx="30" hasCustomPrompt="1"/>
          </p:nvPr>
        </p:nvSpPr>
        <p:spPr>
          <a:xfrm>
            <a:off x="169862" y="163695"/>
            <a:ext cx="3066001" cy="69038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500"/>
              </a:lnSpc>
              <a:spcBef>
                <a:spcPts val="0"/>
              </a:spcBef>
              <a:buNone/>
              <a:defRPr sz="1800" b="1" baseline="0">
                <a:solidFill>
                  <a:srgbClr val="E65600"/>
                </a:solidFill>
                <a:latin typeface="Franklin Gothic Medium" panose="020B0603020102020204" pitchFamily="34" charset="0"/>
              </a:defRPr>
            </a:lvl1pPr>
          </a:lstStyle>
          <a:p>
            <a:pPr lvl="0"/>
            <a:r>
              <a:rPr lang="gl-ES" noProof="0" dirty="0" smtClean="0"/>
              <a:t>Axudas para </a:t>
            </a:r>
            <a:r>
              <a:rPr lang="gl-ES" noProof="0" dirty="0" err="1" smtClean="0"/>
              <a:t>componer</a:t>
            </a:r>
            <a:r>
              <a:rPr lang="gl-ES" noProof="0" dirty="0" smtClean="0"/>
              <a:t> a súa comunicación. Modifíqueas e/ou elimíneas ao seu gusto.</a:t>
            </a:r>
            <a:endParaRPr lang="gl-ES" noProof="0" dirty="0"/>
          </a:p>
        </p:txBody>
      </p:sp>
    </p:spTree>
    <p:extLst>
      <p:ext uri="{BB962C8B-B14F-4D97-AF65-F5344CB8AC3E}">
        <p14:creationId xmlns:p14="http://schemas.microsoft.com/office/powerpoint/2010/main" val="30255870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eño personalizado"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texto 2"/>
          <p:cNvSpPr txBox="1">
            <a:spLocks/>
          </p:cNvSpPr>
          <p:nvPr userDrawn="1"/>
        </p:nvSpPr>
        <p:spPr>
          <a:xfrm>
            <a:off x="-3609567" y="1776244"/>
            <a:ext cx="2959488" cy="315097"/>
          </a:xfrm>
          <a:prstGeom prst="rect">
            <a:avLst/>
          </a:prstGeom>
        </p:spPr>
        <p:txBody>
          <a:bodyPr/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600" kern="1200">
                <a:solidFill>
                  <a:srgbClr val="E65600"/>
                </a:solidFill>
                <a:latin typeface="Franklin Gothic Medium" panose="020B0603020102020204" pitchFamily="34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gl-ES" dirty="0"/>
          </a:p>
        </p:txBody>
      </p:sp>
      <p:sp>
        <p:nvSpPr>
          <p:cNvPr id="5" name="Subtitle 2"/>
          <p:cNvSpPr txBox="1">
            <a:spLocks/>
          </p:cNvSpPr>
          <p:nvPr userDrawn="1"/>
        </p:nvSpPr>
        <p:spPr>
          <a:xfrm>
            <a:off x="-4261419" y="327173"/>
            <a:ext cx="4133114" cy="7781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" dirty="0" smtClean="0">
                <a:solidFill>
                  <a:schemeClr val="bg1"/>
                </a:solidFill>
                <a:latin typeface="Franklin Gothic Medium" panose="020B0603020102020204" pitchFamily="34" charset="0"/>
              </a:rPr>
              <a:t> </a:t>
            </a:r>
            <a:endParaRPr lang="en-US" dirty="0">
              <a:solidFill>
                <a:schemeClr val="bg1"/>
              </a:solidFill>
              <a:latin typeface="Franklin Gothic Medium" panose="020B0603020102020204" pitchFamily="34" charset="0"/>
            </a:endParaRPr>
          </a:p>
        </p:txBody>
      </p:sp>
      <p:sp>
        <p:nvSpPr>
          <p:cNvPr id="8" name="Marcador de texto 2"/>
          <p:cNvSpPr txBox="1">
            <a:spLocks/>
          </p:cNvSpPr>
          <p:nvPr userDrawn="1"/>
        </p:nvSpPr>
        <p:spPr>
          <a:xfrm>
            <a:off x="49385" y="5600740"/>
            <a:ext cx="2959488" cy="315097"/>
          </a:xfrm>
          <a:prstGeom prst="rect">
            <a:avLst/>
          </a:prstGeom>
        </p:spPr>
        <p:txBody>
          <a:bodyPr/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600" kern="1200">
                <a:solidFill>
                  <a:srgbClr val="E65600"/>
                </a:solidFill>
                <a:latin typeface="Franklin Gothic Medium" panose="020B0603020102020204" pitchFamily="34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gl-ES" dirty="0" smtClean="0">
                <a:solidFill>
                  <a:schemeClr val="bg1"/>
                </a:solidFill>
              </a:rPr>
              <a:t>Conclusións</a:t>
            </a:r>
          </a:p>
          <a:p>
            <a:endParaRPr lang="gl-ES" dirty="0">
              <a:solidFill>
                <a:schemeClr val="bg1"/>
              </a:solidFill>
            </a:endParaRPr>
          </a:p>
        </p:txBody>
      </p:sp>
      <p:sp>
        <p:nvSpPr>
          <p:cNvPr id="10" name="Marcador de texto 2"/>
          <p:cNvSpPr txBox="1">
            <a:spLocks/>
          </p:cNvSpPr>
          <p:nvPr userDrawn="1"/>
        </p:nvSpPr>
        <p:spPr>
          <a:xfrm>
            <a:off x="90471" y="2156422"/>
            <a:ext cx="4283635" cy="1804058"/>
          </a:xfrm>
          <a:prstGeom prst="rect">
            <a:avLst/>
          </a:prstGeom>
        </p:spPr>
        <p:txBody>
          <a:bodyPr numCol="2" spcCol="144000"/>
          <a:lstStyle>
            <a:lvl1pPr marL="0" indent="0" algn="just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gl-ES" sz="1000" kern="1200" smtClean="0">
                <a:solidFill>
                  <a:schemeClr val="tx1"/>
                </a:solidFill>
                <a:effectLst/>
                <a:latin typeface="Verdana" panose="020B0604030504040204" pitchFamily="34" charset="0"/>
                <a:ea typeface="Verdana" panose="020B0604030504040204" pitchFamily="34" charset="0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gl-ES" dirty="0" smtClean="0">
              <a:cs typeface="Times New Roman" panose="02020603050405020304" pitchFamily="18" charset="0"/>
            </a:endParaRPr>
          </a:p>
        </p:txBody>
      </p:sp>
      <p:cxnSp>
        <p:nvCxnSpPr>
          <p:cNvPr id="15" name="Conector recto 14"/>
          <p:cNvCxnSpPr/>
          <p:nvPr userDrawn="1"/>
        </p:nvCxnSpPr>
        <p:spPr>
          <a:xfrm>
            <a:off x="5506872" y="2954740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Marcador de texto 16"/>
          <p:cNvSpPr>
            <a:spLocks noGrp="1"/>
          </p:cNvSpPr>
          <p:nvPr>
            <p:ph type="body" sz="quarter" idx="10" hasCustomPrompt="1"/>
          </p:nvPr>
        </p:nvSpPr>
        <p:spPr>
          <a:xfrm>
            <a:off x="117227" y="1979273"/>
            <a:ext cx="6616947" cy="1907136"/>
          </a:xfrm>
          <a:prstGeom prst="rect">
            <a:avLst/>
          </a:prstGeom>
        </p:spPr>
        <p:txBody>
          <a:bodyPr wrap="none" numCol="3" spcCol="180000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000"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pPr algn="l"/>
            <a:r>
              <a:rPr lang="gl-ES" dirty="0" err="1" smtClean="0">
                <a:cs typeface="Times New Roman" panose="02020603050405020304" pitchFamily="18" charset="0"/>
              </a:rPr>
              <a:t>Lorem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ipsum</a:t>
            </a:r>
            <a:r>
              <a:rPr lang="gl-ES" dirty="0" smtClean="0">
                <a:cs typeface="Times New Roman" panose="02020603050405020304" pitchFamily="18" charset="0"/>
              </a:rPr>
              <a:t> dolor </a:t>
            </a:r>
            <a:r>
              <a:rPr lang="gl-ES" dirty="0" err="1" smtClean="0">
                <a:cs typeface="Times New Roman" panose="02020603050405020304" pitchFamily="18" charset="0"/>
              </a:rPr>
              <a:t>sit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amet</a:t>
            </a:r>
            <a:r>
              <a:rPr lang="gl-ES" dirty="0" smtClean="0">
                <a:cs typeface="Times New Roman" panose="02020603050405020304" pitchFamily="18" charset="0"/>
              </a:rPr>
              <a:t>, </a:t>
            </a:r>
            <a:r>
              <a:rPr lang="gl-ES" dirty="0" err="1" smtClean="0">
                <a:cs typeface="Times New Roman" panose="02020603050405020304" pitchFamily="18" charset="0"/>
              </a:rPr>
              <a:t>consectetur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adipiscing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elit</a:t>
            </a:r>
            <a:r>
              <a:rPr lang="gl-ES" dirty="0" smtClean="0">
                <a:cs typeface="Times New Roman" panose="02020603050405020304" pitchFamily="18" charset="0"/>
              </a:rPr>
              <a:t>, </a:t>
            </a:r>
            <a:r>
              <a:rPr lang="gl-ES" dirty="0" err="1" smtClean="0">
                <a:cs typeface="Times New Roman" panose="02020603050405020304" pitchFamily="18" charset="0"/>
              </a:rPr>
              <a:t>sed</a:t>
            </a:r>
            <a:r>
              <a:rPr lang="gl-ES" dirty="0" smtClean="0">
                <a:cs typeface="Times New Roman" panose="02020603050405020304" pitchFamily="18" charset="0"/>
              </a:rPr>
              <a:t> do </a:t>
            </a:r>
            <a:r>
              <a:rPr lang="gl-ES" dirty="0" err="1" smtClean="0">
                <a:cs typeface="Times New Roman" panose="02020603050405020304" pitchFamily="18" charset="0"/>
              </a:rPr>
              <a:t>eiusmod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tempor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incididunt</a:t>
            </a:r>
            <a:r>
              <a:rPr lang="gl-ES" dirty="0" smtClean="0">
                <a:cs typeface="Times New Roman" panose="02020603050405020304" pitchFamily="18" charset="0"/>
              </a:rPr>
              <a:t> ut </a:t>
            </a:r>
            <a:r>
              <a:rPr lang="gl-ES" dirty="0" err="1" smtClean="0">
                <a:cs typeface="Times New Roman" panose="02020603050405020304" pitchFamily="18" charset="0"/>
              </a:rPr>
              <a:t>labore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et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dolore</a:t>
            </a:r>
            <a:r>
              <a:rPr lang="gl-ES" dirty="0" smtClean="0">
                <a:cs typeface="Times New Roman" panose="02020603050405020304" pitchFamily="18" charset="0"/>
              </a:rPr>
              <a:t> magna </a:t>
            </a:r>
            <a:r>
              <a:rPr lang="gl-ES" dirty="0" err="1" smtClean="0">
                <a:cs typeface="Times New Roman" panose="02020603050405020304" pitchFamily="18" charset="0"/>
              </a:rPr>
              <a:t>aliqua</a:t>
            </a:r>
            <a:r>
              <a:rPr lang="gl-ES" dirty="0" smtClean="0">
                <a:cs typeface="Times New Roman" panose="02020603050405020304" pitchFamily="18" charset="0"/>
              </a:rPr>
              <a:t>. Ut </a:t>
            </a:r>
            <a:r>
              <a:rPr lang="gl-ES" dirty="0" err="1" smtClean="0">
                <a:cs typeface="Times New Roman" panose="02020603050405020304" pitchFamily="18" charset="0"/>
              </a:rPr>
              <a:t>enim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ad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minim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veniam</a:t>
            </a:r>
            <a:r>
              <a:rPr lang="gl-ES" dirty="0" smtClean="0">
                <a:cs typeface="Times New Roman" panose="02020603050405020304" pitchFamily="18" charset="0"/>
              </a:rPr>
              <a:t>, </a:t>
            </a:r>
            <a:r>
              <a:rPr lang="gl-ES" dirty="0" err="1" smtClean="0">
                <a:cs typeface="Times New Roman" panose="02020603050405020304" pitchFamily="18" charset="0"/>
              </a:rPr>
              <a:t>quis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nostrud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exercitation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ullamco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laboris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nisi</a:t>
            </a:r>
            <a:r>
              <a:rPr lang="gl-ES" dirty="0" smtClean="0">
                <a:cs typeface="Times New Roman" panose="02020603050405020304" pitchFamily="18" charset="0"/>
              </a:rPr>
              <a:t> ut </a:t>
            </a:r>
            <a:r>
              <a:rPr lang="gl-ES" dirty="0" err="1" smtClean="0">
                <a:cs typeface="Times New Roman" panose="02020603050405020304" pitchFamily="18" charset="0"/>
              </a:rPr>
              <a:t>aliquip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ex</a:t>
            </a:r>
            <a:r>
              <a:rPr lang="gl-ES" dirty="0" smtClean="0">
                <a:cs typeface="Times New Roman" panose="02020603050405020304" pitchFamily="18" charset="0"/>
              </a:rPr>
              <a:t> ea </a:t>
            </a:r>
            <a:r>
              <a:rPr lang="gl-ES" dirty="0" err="1" smtClean="0">
                <a:cs typeface="Times New Roman" panose="02020603050405020304" pitchFamily="18" charset="0"/>
              </a:rPr>
              <a:t>commodo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consequat</a:t>
            </a:r>
            <a:r>
              <a:rPr lang="gl-ES" dirty="0" smtClean="0">
                <a:cs typeface="Times New Roman" panose="02020603050405020304" pitchFamily="18" charset="0"/>
              </a:rPr>
              <a:t>. </a:t>
            </a:r>
          </a:p>
          <a:p>
            <a:pPr algn="l"/>
            <a:r>
              <a:rPr lang="gl-ES" dirty="0" err="1" smtClean="0">
                <a:cs typeface="Times New Roman" panose="02020603050405020304" pitchFamily="18" charset="0"/>
              </a:rPr>
              <a:t>Duis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aute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irure</a:t>
            </a:r>
            <a:r>
              <a:rPr lang="gl-ES" dirty="0" smtClean="0">
                <a:cs typeface="Times New Roman" panose="02020603050405020304" pitchFamily="18" charset="0"/>
              </a:rPr>
              <a:t> dolor </a:t>
            </a:r>
            <a:r>
              <a:rPr lang="gl-ES" dirty="0" err="1" smtClean="0">
                <a:cs typeface="Times New Roman" panose="02020603050405020304" pitchFamily="18" charset="0"/>
              </a:rPr>
              <a:t>in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reprehenderit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in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voluptate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velit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esse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cillum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dolore</a:t>
            </a:r>
            <a:r>
              <a:rPr lang="gl-ES" dirty="0" smtClean="0">
                <a:cs typeface="Times New Roman" panose="02020603050405020304" pitchFamily="18" charset="0"/>
              </a:rPr>
              <a:t> eu </a:t>
            </a:r>
            <a:r>
              <a:rPr lang="gl-ES" dirty="0" err="1" smtClean="0">
                <a:cs typeface="Times New Roman" panose="02020603050405020304" pitchFamily="18" charset="0"/>
              </a:rPr>
              <a:t>fugiat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nulla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pariatur</a:t>
            </a:r>
            <a:r>
              <a:rPr lang="gl-ES" dirty="0" smtClean="0">
                <a:cs typeface="Times New Roman" panose="02020603050405020304" pitchFamily="18" charset="0"/>
              </a:rPr>
              <a:t>. </a:t>
            </a:r>
          </a:p>
          <a:p>
            <a:pPr algn="l"/>
            <a:r>
              <a:rPr lang="gl-ES" dirty="0" err="1" smtClean="0">
                <a:cs typeface="Times New Roman" panose="02020603050405020304" pitchFamily="18" charset="0"/>
              </a:rPr>
              <a:t>Excepteur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sint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occaecat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cupidatat</a:t>
            </a:r>
            <a:r>
              <a:rPr lang="gl-ES" dirty="0" smtClean="0">
                <a:cs typeface="Times New Roman" panose="02020603050405020304" pitchFamily="18" charset="0"/>
              </a:rPr>
              <a:t> non </a:t>
            </a:r>
            <a:r>
              <a:rPr lang="gl-ES" dirty="0" err="1" smtClean="0">
                <a:cs typeface="Times New Roman" panose="02020603050405020304" pitchFamily="18" charset="0"/>
              </a:rPr>
              <a:t>proident</a:t>
            </a:r>
            <a:r>
              <a:rPr lang="gl-ES" dirty="0" smtClean="0">
                <a:cs typeface="Times New Roman" panose="02020603050405020304" pitchFamily="18" charset="0"/>
              </a:rPr>
              <a:t>, </a:t>
            </a:r>
            <a:r>
              <a:rPr lang="gl-ES" dirty="0" err="1" smtClean="0">
                <a:cs typeface="Times New Roman" panose="02020603050405020304" pitchFamily="18" charset="0"/>
              </a:rPr>
              <a:t>sunt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in</a:t>
            </a:r>
            <a:r>
              <a:rPr lang="gl-ES" dirty="0" smtClean="0">
                <a:cs typeface="Times New Roman" panose="02020603050405020304" pitchFamily="18" charset="0"/>
              </a:rPr>
              <a:t> culpa </a:t>
            </a:r>
            <a:r>
              <a:rPr lang="gl-ES" dirty="0" err="1" smtClean="0">
                <a:cs typeface="Times New Roman" panose="02020603050405020304" pitchFamily="18" charset="0"/>
              </a:rPr>
              <a:t>qui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officia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deserunt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mollit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anim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id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est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laborum</a:t>
            </a:r>
            <a:r>
              <a:rPr lang="gl-ES" dirty="0" smtClean="0">
                <a:cs typeface="Times New Roman" panose="02020603050405020304" pitchFamily="18" charset="0"/>
              </a:rPr>
              <a:t>.</a:t>
            </a:r>
          </a:p>
          <a:p>
            <a:pPr algn="l"/>
            <a:r>
              <a:rPr lang="gl-ES" dirty="0" err="1" smtClean="0">
                <a:cs typeface="Times New Roman" panose="02020603050405020304" pitchFamily="18" charset="0"/>
              </a:rPr>
              <a:t>Excepteur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sint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occaecat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cupidatat</a:t>
            </a:r>
            <a:r>
              <a:rPr lang="gl-ES" dirty="0" smtClean="0">
                <a:cs typeface="Times New Roman" panose="02020603050405020304" pitchFamily="18" charset="0"/>
              </a:rPr>
              <a:t> non </a:t>
            </a:r>
            <a:r>
              <a:rPr lang="gl-ES" dirty="0" err="1" smtClean="0">
                <a:cs typeface="Times New Roman" panose="02020603050405020304" pitchFamily="18" charset="0"/>
              </a:rPr>
              <a:t>proident</a:t>
            </a:r>
            <a:r>
              <a:rPr lang="gl-ES" dirty="0" smtClean="0">
                <a:cs typeface="Times New Roman" panose="02020603050405020304" pitchFamily="18" charset="0"/>
              </a:rPr>
              <a:t>, </a:t>
            </a:r>
            <a:r>
              <a:rPr lang="gl-ES" dirty="0" err="1" smtClean="0">
                <a:cs typeface="Times New Roman" panose="02020603050405020304" pitchFamily="18" charset="0"/>
              </a:rPr>
              <a:t>sunt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in</a:t>
            </a:r>
            <a:r>
              <a:rPr lang="gl-ES" dirty="0" smtClean="0">
                <a:cs typeface="Times New Roman" panose="02020603050405020304" pitchFamily="18" charset="0"/>
              </a:rPr>
              <a:t> culpa </a:t>
            </a:r>
            <a:r>
              <a:rPr lang="gl-ES" dirty="0" err="1" smtClean="0">
                <a:cs typeface="Times New Roman" panose="02020603050405020304" pitchFamily="18" charset="0"/>
              </a:rPr>
              <a:t>qui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officia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deserunt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mollit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anim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id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est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laborum</a:t>
            </a:r>
            <a:r>
              <a:rPr lang="gl-ES" dirty="0" smtClean="0">
                <a:cs typeface="Times New Roman" panose="02020603050405020304" pitchFamily="18" charset="0"/>
              </a:rPr>
              <a:t>.</a:t>
            </a:r>
            <a:endParaRPr lang="gl-ES" dirty="0">
              <a:cs typeface="Times New Roman" panose="02020603050405020304" pitchFamily="18" charset="0"/>
            </a:endParaRPr>
          </a:p>
        </p:txBody>
      </p:sp>
      <p:sp>
        <p:nvSpPr>
          <p:cNvPr id="28" name="Marcador de texto 27"/>
          <p:cNvSpPr>
            <a:spLocks noGrp="1"/>
          </p:cNvSpPr>
          <p:nvPr>
            <p:ph type="body" sz="quarter" idx="12" hasCustomPrompt="1"/>
          </p:nvPr>
        </p:nvSpPr>
        <p:spPr>
          <a:xfrm>
            <a:off x="90470" y="1615164"/>
            <a:ext cx="3600000" cy="270000"/>
          </a:xfrm>
          <a:prstGeom prst="rect">
            <a:avLst/>
          </a:prstGeom>
        </p:spPr>
        <p:txBody>
          <a:bodyPr wrap="none"/>
          <a:lstStyle>
            <a:lvl1pPr marL="0" indent="0">
              <a:buNone/>
              <a:defRPr sz="1500">
                <a:solidFill>
                  <a:srgbClr val="E65600"/>
                </a:solidFill>
                <a:latin typeface="Franklin Gothic Medium" panose="020B0603020102020204" pitchFamily="34" charset="0"/>
              </a:defRPr>
            </a:lvl1pPr>
          </a:lstStyle>
          <a:p>
            <a:r>
              <a:rPr lang="gl-ES" dirty="0" smtClean="0"/>
              <a:t>Introdución e obxectivos</a:t>
            </a:r>
          </a:p>
        </p:txBody>
      </p:sp>
      <p:sp>
        <p:nvSpPr>
          <p:cNvPr id="30" name="Marcador de texto 29"/>
          <p:cNvSpPr>
            <a:spLocks noGrp="1"/>
          </p:cNvSpPr>
          <p:nvPr>
            <p:ph type="body" sz="quarter" idx="13" hasCustomPrompt="1"/>
          </p:nvPr>
        </p:nvSpPr>
        <p:spPr>
          <a:xfrm>
            <a:off x="49385" y="4063558"/>
            <a:ext cx="1800000" cy="270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>
                <a:solidFill>
                  <a:srgbClr val="E65600"/>
                </a:solidFill>
                <a:latin typeface="Franklin Gothic Medium" panose="020B0603020102020204" pitchFamily="34" charset="0"/>
              </a:defRPr>
            </a:lvl1pPr>
          </a:lstStyle>
          <a:p>
            <a:r>
              <a:rPr lang="gl-ES" dirty="0" smtClean="0"/>
              <a:t>Resultados</a:t>
            </a:r>
          </a:p>
        </p:txBody>
      </p:sp>
      <p:sp>
        <p:nvSpPr>
          <p:cNvPr id="39" name="Marcador de contenido 33"/>
          <p:cNvSpPr>
            <a:spLocks noGrp="1"/>
          </p:cNvSpPr>
          <p:nvPr>
            <p:ph sz="quarter" idx="15" hasCustomPrompt="1"/>
          </p:nvPr>
        </p:nvSpPr>
        <p:spPr>
          <a:xfrm>
            <a:off x="0" y="6888343"/>
            <a:ext cx="6858000" cy="1426253"/>
          </a:xfrm>
          <a:prstGeom prst="rect">
            <a:avLst/>
          </a:prstGeom>
          <a:solidFill>
            <a:srgbClr val="FFB381"/>
          </a:solidFill>
        </p:spPr>
        <p:txBody>
          <a:bodyPr wrap="none" numCol="3" spcCol="180000"/>
          <a:lstStyle>
            <a:lvl1pPr marL="0" indent="0" algn="l">
              <a:buNone/>
              <a:defRPr sz="100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pPr algn="l"/>
            <a:r>
              <a:rPr lang="gl-ES" dirty="0" err="1" smtClean="0">
                <a:cs typeface="Times New Roman" panose="02020603050405020304" pitchFamily="18" charset="0"/>
              </a:rPr>
              <a:t>Lorem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ipsum</a:t>
            </a:r>
            <a:r>
              <a:rPr lang="gl-ES" dirty="0" smtClean="0">
                <a:cs typeface="Times New Roman" panose="02020603050405020304" pitchFamily="18" charset="0"/>
              </a:rPr>
              <a:t> dolor </a:t>
            </a:r>
            <a:r>
              <a:rPr lang="gl-ES" dirty="0" err="1" smtClean="0">
                <a:cs typeface="Times New Roman" panose="02020603050405020304" pitchFamily="18" charset="0"/>
              </a:rPr>
              <a:t>sit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amet</a:t>
            </a:r>
            <a:r>
              <a:rPr lang="gl-ES" dirty="0" smtClean="0">
                <a:cs typeface="Times New Roman" panose="02020603050405020304" pitchFamily="18" charset="0"/>
              </a:rPr>
              <a:t>, </a:t>
            </a:r>
            <a:r>
              <a:rPr lang="gl-ES" dirty="0" err="1" smtClean="0">
                <a:cs typeface="Times New Roman" panose="02020603050405020304" pitchFamily="18" charset="0"/>
              </a:rPr>
              <a:t>consectetur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adipiscing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elit</a:t>
            </a:r>
            <a:r>
              <a:rPr lang="gl-ES" dirty="0" smtClean="0">
                <a:cs typeface="Times New Roman" panose="02020603050405020304" pitchFamily="18" charset="0"/>
              </a:rPr>
              <a:t>, </a:t>
            </a:r>
            <a:r>
              <a:rPr lang="gl-ES" dirty="0" err="1" smtClean="0">
                <a:cs typeface="Times New Roman" panose="02020603050405020304" pitchFamily="18" charset="0"/>
              </a:rPr>
              <a:t>sed</a:t>
            </a:r>
            <a:r>
              <a:rPr lang="gl-ES" dirty="0" smtClean="0">
                <a:cs typeface="Times New Roman" panose="02020603050405020304" pitchFamily="18" charset="0"/>
              </a:rPr>
              <a:t> do </a:t>
            </a:r>
            <a:r>
              <a:rPr lang="gl-ES" dirty="0" err="1" smtClean="0">
                <a:cs typeface="Times New Roman" panose="02020603050405020304" pitchFamily="18" charset="0"/>
              </a:rPr>
              <a:t>eiusmod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tempor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incididunt</a:t>
            </a:r>
            <a:r>
              <a:rPr lang="gl-ES" dirty="0" smtClean="0">
                <a:cs typeface="Times New Roman" panose="02020603050405020304" pitchFamily="18" charset="0"/>
              </a:rPr>
              <a:t> ut </a:t>
            </a:r>
            <a:r>
              <a:rPr lang="gl-ES" dirty="0" err="1" smtClean="0">
                <a:cs typeface="Times New Roman" panose="02020603050405020304" pitchFamily="18" charset="0"/>
              </a:rPr>
              <a:t>labore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et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dolore</a:t>
            </a:r>
            <a:r>
              <a:rPr lang="gl-ES" dirty="0" smtClean="0">
                <a:cs typeface="Times New Roman" panose="02020603050405020304" pitchFamily="18" charset="0"/>
              </a:rPr>
              <a:t> magna </a:t>
            </a:r>
            <a:r>
              <a:rPr lang="gl-ES" dirty="0" err="1" smtClean="0">
                <a:cs typeface="Times New Roman" panose="02020603050405020304" pitchFamily="18" charset="0"/>
              </a:rPr>
              <a:t>aliqua</a:t>
            </a:r>
            <a:r>
              <a:rPr lang="gl-ES" dirty="0" smtClean="0">
                <a:cs typeface="Times New Roman" panose="02020603050405020304" pitchFamily="18" charset="0"/>
              </a:rPr>
              <a:t>. Ut </a:t>
            </a:r>
            <a:r>
              <a:rPr lang="gl-ES" dirty="0" err="1" smtClean="0">
                <a:cs typeface="Times New Roman" panose="02020603050405020304" pitchFamily="18" charset="0"/>
              </a:rPr>
              <a:t>enim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ad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minim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veniam</a:t>
            </a:r>
            <a:r>
              <a:rPr lang="gl-ES" dirty="0" smtClean="0">
                <a:cs typeface="Times New Roman" panose="02020603050405020304" pitchFamily="18" charset="0"/>
              </a:rPr>
              <a:t>, </a:t>
            </a:r>
            <a:r>
              <a:rPr lang="gl-ES" dirty="0" err="1" smtClean="0">
                <a:cs typeface="Times New Roman" panose="02020603050405020304" pitchFamily="18" charset="0"/>
              </a:rPr>
              <a:t>quis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nostrud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exercitation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ullamco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laboris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nisi</a:t>
            </a:r>
            <a:r>
              <a:rPr lang="gl-ES" dirty="0" smtClean="0">
                <a:cs typeface="Times New Roman" panose="02020603050405020304" pitchFamily="18" charset="0"/>
              </a:rPr>
              <a:t> ut </a:t>
            </a:r>
            <a:r>
              <a:rPr lang="gl-ES" dirty="0" err="1" smtClean="0">
                <a:cs typeface="Times New Roman" panose="02020603050405020304" pitchFamily="18" charset="0"/>
              </a:rPr>
              <a:t>aliquip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ex</a:t>
            </a:r>
            <a:r>
              <a:rPr lang="gl-ES" dirty="0" smtClean="0">
                <a:cs typeface="Times New Roman" panose="02020603050405020304" pitchFamily="18" charset="0"/>
              </a:rPr>
              <a:t> ea </a:t>
            </a:r>
            <a:r>
              <a:rPr lang="gl-ES" dirty="0" err="1" smtClean="0">
                <a:cs typeface="Times New Roman" panose="02020603050405020304" pitchFamily="18" charset="0"/>
              </a:rPr>
              <a:t>commodo</a:t>
            </a:r>
            <a:r>
              <a:rPr lang="gl-ES" dirty="0" smtClean="0">
                <a:cs typeface="Times New Roman" panose="02020603050405020304" pitchFamily="18" charset="0"/>
              </a:rPr>
              <a:t> </a:t>
            </a:r>
            <a:r>
              <a:rPr lang="gl-ES" dirty="0" err="1" smtClean="0">
                <a:cs typeface="Times New Roman" panose="02020603050405020304" pitchFamily="18" charset="0"/>
              </a:rPr>
              <a:t>consequat</a:t>
            </a:r>
            <a:r>
              <a:rPr lang="gl-ES" dirty="0" smtClean="0">
                <a:cs typeface="Times New Roman" panose="02020603050405020304" pitchFamily="18" charset="0"/>
              </a:rPr>
              <a:t>. </a:t>
            </a:r>
          </a:p>
          <a:p>
            <a:pPr algn="l"/>
            <a:endParaRPr lang="gl-ES" dirty="0">
              <a:cs typeface="Times New Roman" panose="02020603050405020304" pitchFamily="18" charset="0"/>
            </a:endParaRPr>
          </a:p>
        </p:txBody>
      </p:sp>
      <p:sp>
        <p:nvSpPr>
          <p:cNvPr id="43" name="Marcador de contenido 33"/>
          <p:cNvSpPr>
            <a:spLocks noGrp="1"/>
          </p:cNvSpPr>
          <p:nvPr>
            <p:ph sz="quarter" idx="14" hasCustomPrompt="1"/>
          </p:nvPr>
        </p:nvSpPr>
        <p:spPr>
          <a:xfrm>
            <a:off x="117228" y="4341993"/>
            <a:ext cx="4369047" cy="2057427"/>
          </a:xfrm>
          <a:prstGeom prst="rect">
            <a:avLst/>
          </a:prstGeom>
        </p:spPr>
        <p:txBody>
          <a:bodyPr wrap="none" numCol="2" spcCol="180000"/>
          <a:lstStyle>
            <a:lvl1pPr marL="0" indent="0" algn="l">
              <a:buNone/>
              <a:defRPr sz="1000" baseline="0"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pPr algn="l"/>
            <a:r>
              <a:rPr lang="es-ES" dirty="0" err="1" smtClean="0">
                <a:cs typeface="Times New Roman" panose="02020603050405020304" pitchFamily="18" charset="0"/>
              </a:rPr>
              <a:t>Insira</a:t>
            </a:r>
            <a:r>
              <a:rPr lang="es-ES" dirty="0" smtClean="0">
                <a:cs typeface="Times New Roman" panose="02020603050405020304" pitchFamily="18" charset="0"/>
              </a:rPr>
              <a:t> os resultados en diferentes formatos.  </a:t>
            </a:r>
            <a:endParaRPr lang="gl-ES" dirty="0" smtClean="0">
              <a:cs typeface="Times New Roman" panose="02020603050405020304" pitchFamily="18" charset="0"/>
            </a:endParaRPr>
          </a:p>
          <a:p>
            <a:pPr algn="l"/>
            <a:endParaRPr lang="gl-ES" dirty="0">
              <a:cs typeface="Times New Roman" panose="02020603050405020304" pitchFamily="18" charset="0"/>
            </a:endParaRPr>
          </a:p>
        </p:txBody>
      </p:sp>
      <p:sp>
        <p:nvSpPr>
          <p:cNvPr id="47" name="Marcador de texto 46"/>
          <p:cNvSpPr>
            <a:spLocks noGrp="1"/>
          </p:cNvSpPr>
          <p:nvPr>
            <p:ph type="body" sz="quarter" idx="17" hasCustomPrompt="1"/>
          </p:nvPr>
        </p:nvSpPr>
        <p:spPr>
          <a:xfrm>
            <a:off x="90471" y="123560"/>
            <a:ext cx="4176730" cy="7894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500"/>
              </a:lnSpc>
              <a:spcBef>
                <a:spcPts val="0"/>
              </a:spcBef>
              <a:buNone/>
              <a:defRPr sz="2800" b="1">
                <a:solidFill>
                  <a:srgbClr val="E65600"/>
                </a:solidFill>
                <a:latin typeface="Franklin Gothic Medium" panose="020B0603020102020204" pitchFamily="34" charset="0"/>
              </a:defRPr>
            </a:lvl1pPr>
          </a:lstStyle>
          <a:p>
            <a:pPr lvl="0"/>
            <a:r>
              <a:rPr lang="es-ES" dirty="0" smtClean="0"/>
              <a:t>Título da comunicación póster</a:t>
            </a:r>
            <a:endParaRPr lang="gl-ES" dirty="0"/>
          </a:p>
        </p:txBody>
      </p:sp>
      <p:sp>
        <p:nvSpPr>
          <p:cNvPr id="49" name="Marcador de texto 48"/>
          <p:cNvSpPr>
            <a:spLocks noGrp="1"/>
          </p:cNvSpPr>
          <p:nvPr>
            <p:ph type="body" sz="quarter" idx="18" hasCustomPrompt="1"/>
          </p:nvPr>
        </p:nvSpPr>
        <p:spPr>
          <a:xfrm>
            <a:off x="90488" y="912814"/>
            <a:ext cx="2747962" cy="38171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50" i="1">
                <a:solidFill>
                  <a:srgbClr val="FFB381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pPr lvl="0"/>
            <a:r>
              <a:rPr lang="es-ES" dirty="0" smtClean="0"/>
              <a:t>Autor/a</a:t>
            </a:r>
            <a:br>
              <a:rPr lang="es-ES" dirty="0" smtClean="0"/>
            </a:br>
            <a:r>
              <a:rPr lang="es-ES" dirty="0" smtClean="0"/>
              <a:t>Universidade</a:t>
            </a:r>
            <a:endParaRPr lang="gl-ES" dirty="0"/>
          </a:p>
        </p:txBody>
      </p:sp>
      <p:sp>
        <p:nvSpPr>
          <p:cNvPr id="51" name="Marcador de texto 50"/>
          <p:cNvSpPr>
            <a:spLocks noGrp="1"/>
          </p:cNvSpPr>
          <p:nvPr>
            <p:ph type="body" sz="quarter" idx="19" hasCustomPrompt="1"/>
          </p:nvPr>
        </p:nvSpPr>
        <p:spPr>
          <a:xfrm>
            <a:off x="0" y="6519914"/>
            <a:ext cx="1800000" cy="270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 u="sng">
                <a:solidFill>
                  <a:srgbClr val="E65600"/>
                </a:solidFill>
                <a:latin typeface="Franklin Gothic Medium" panose="020B0603020102020204" pitchFamily="34" charset="0"/>
              </a:defRPr>
            </a:lvl1pPr>
          </a:lstStyle>
          <a:p>
            <a:pPr lvl="0"/>
            <a:r>
              <a:rPr lang="es-ES" dirty="0" err="1" smtClean="0"/>
              <a:t>Conclusións</a:t>
            </a:r>
            <a:endParaRPr lang="gl-ES" dirty="0"/>
          </a:p>
        </p:txBody>
      </p:sp>
      <p:sp>
        <p:nvSpPr>
          <p:cNvPr id="53" name="Marcador de texto 52"/>
          <p:cNvSpPr>
            <a:spLocks noGrp="1"/>
          </p:cNvSpPr>
          <p:nvPr>
            <p:ph type="body" sz="quarter" idx="20" hasCustomPrompt="1"/>
          </p:nvPr>
        </p:nvSpPr>
        <p:spPr>
          <a:xfrm>
            <a:off x="0" y="8416925"/>
            <a:ext cx="1800000" cy="270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>
                <a:solidFill>
                  <a:srgbClr val="E65600"/>
                </a:solidFill>
                <a:latin typeface="Franklin Gothic Medium" panose="020B0603020102020204" pitchFamily="34" charset="0"/>
              </a:defRPr>
            </a:lvl1pPr>
          </a:lstStyle>
          <a:p>
            <a:pPr lvl="0"/>
            <a:r>
              <a:rPr lang="es-ES" dirty="0" smtClean="0"/>
              <a:t>Referencias</a:t>
            </a:r>
            <a:endParaRPr lang="gl-ES" dirty="0"/>
          </a:p>
        </p:txBody>
      </p:sp>
      <p:sp>
        <p:nvSpPr>
          <p:cNvPr id="57" name="Marcador de contenido 56"/>
          <p:cNvSpPr>
            <a:spLocks noGrp="1"/>
          </p:cNvSpPr>
          <p:nvPr>
            <p:ph sz="quarter" idx="22" hasCustomPrompt="1"/>
          </p:nvPr>
        </p:nvSpPr>
        <p:spPr>
          <a:xfrm>
            <a:off x="4676775" y="4341993"/>
            <a:ext cx="2057400" cy="2057220"/>
          </a:xfrm>
          <a:prstGeom prst="rect">
            <a:avLst/>
          </a:prstGeom>
        </p:spPr>
        <p:txBody>
          <a:bodyPr wrap="none"/>
          <a:lstStyle>
            <a:lvl1pPr marL="0" indent="0" algn="just">
              <a:lnSpc>
                <a:spcPct val="100000"/>
              </a:lnSpc>
              <a:spcBef>
                <a:spcPts val="0"/>
              </a:spcBef>
              <a:buNone/>
              <a:defRPr sz="1000"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pPr lvl="0"/>
            <a:r>
              <a:rPr lang="es-ES" dirty="0" err="1" smtClean="0"/>
              <a:t>Insira</a:t>
            </a:r>
            <a:r>
              <a:rPr lang="es-ES" dirty="0" smtClean="0"/>
              <a:t> os resultados en </a:t>
            </a:r>
            <a:br>
              <a:rPr lang="es-ES" dirty="0" smtClean="0"/>
            </a:br>
            <a:r>
              <a:rPr lang="es-ES" dirty="0" smtClean="0"/>
              <a:t>diferentes formatos. </a:t>
            </a:r>
          </a:p>
          <a:p>
            <a:pPr lvl="0"/>
            <a:endParaRPr lang="gl-ES" dirty="0"/>
          </a:p>
        </p:txBody>
      </p:sp>
      <p:sp>
        <p:nvSpPr>
          <p:cNvPr id="59" name="Marcador de texto 58"/>
          <p:cNvSpPr>
            <a:spLocks noGrp="1"/>
          </p:cNvSpPr>
          <p:nvPr>
            <p:ph type="body" sz="quarter" idx="23" hasCustomPrompt="1"/>
          </p:nvPr>
        </p:nvSpPr>
        <p:spPr>
          <a:xfrm>
            <a:off x="117228" y="8767189"/>
            <a:ext cx="6616947" cy="688229"/>
          </a:xfrm>
          <a:prstGeom prst="rect">
            <a:avLst/>
          </a:prstGeom>
        </p:spPr>
        <p:txBody>
          <a:bodyPr numCol="3" spcCol="36000"/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342900" indent="0">
              <a:lnSpc>
                <a:spcPct val="100000"/>
              </a:lnSpc>
              <a:spcBef>
                <a:spcPts val="0"/>
              </a:spcBef>
              <a:buNone/>
              <a:defRPr sz="800">
                <a:latin typeface="Verdana" panose="020B0604030504040204" pitchFamily="34" charset="0"/>
                <a:ea typeface="Verdana" panose="020B0604030504040204" pitchFamily="34" charset="0"/>
              </a:defRPr>
            </a:lvl2pPr>
            <a:lvl3pPr marL="685800" indent="0">
              <a:lnSpc>
                <a:spcPct val="100000"/>
              </a:lnSpc>
              <a:spcBef>
                <a:spcPts val="0"/>
              </a:spcBef>
              <a:buNone/>
              <a:defRPr sz="800">
                <a:latin typeface="Verdana" panose="020B0604030504040204" pitchFamily="34" charset="0"/>
                <a:ea typeface="Verdana" panose="020B0604030504040204" pitchFamily="34" charset="0"/>
              </a:defRPr>
            </a:lvl3pPr>
            <a:lvl4pPr marL="1028700" indent="0">
              <a:lnSpc>
                <a:spcPct val="100000"/>
              </a:lnSpc>
              <a:spcBef>
                <a:spcPts val="0"/>
              </a:spcBef>
              <a:buNone/>
              <a:defRPr sz="800">
                <a:latin typeface="Verdana" panose="020B0604030504040204" pitchFamily="34" charset="0"/>
                <a:ea typeface="Verdana" panose="020B0604030504040204" pitchFamily="34" charset="0"/>
              </a:defRPr>
            </a:lvl4pPr>
            <a:lvl5pPr marL="1371600" indent="0">
              <a:lnSpc>
                <a:spcPct val="100000"/>
              </a:lnSpc>
              <a:spcBef>
                <a:spcPts val="0"/>
              </a:spcBef>
              <a:buNone/>
              <a:defRPr sz="800">
                <a:latin typeface="Verdana" panose="020B0604030504040204" pitchFamily="34" charset="0"/>
                <a:ea typeface="Verdana" panose="020B0604030504040204" pitchFamily="34" charset="0"/>
              </a:defRPr>
            </a:lvl5pPr>
          </a:lstStyle>
          <a:p>
            <a:pPr lvl="0"/>
            <a:r>
              <a:rPr lang="gl-ES" noProof="0" dirty="0" smtClean="0"/>
              <a:t>Engada as referencias bibliográficas. Como máximo 6.</a:t>
            </a: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gl-ES" noProof="0" dirty="0" smtClean="0"/>
              <a:t>Engada as referencias bibliográficas. Como máximo 6.</a:t>
            </a:r>
          </a:p>
          <a:p>
            <a:pPr lvl="0"/>
            <a:r>
              <a:rPr lang="gl-ES" noProof="0" dirty="0" smtClean="0"/>
              <a:t>Engada as referencias bibliográficas. Como máximo 6.</a:t>
            </a: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gl-ES" noProof="0" dirty="0" smtClean="0"/>
              <a:t>Engada as referencias bibliográficas. Como máximo 6.</a:t>
            </a:r>
          </a:p>
          <a:p>
            <a:pPr lvl="0"/>
            <a:r>
              <a:rPr lang="gl-ES" noProof="0" dirty="0" smtClean="0"/>
              <a:t>Engada as referencias bibliográficas. Como máximo 6.</a:t>
            </a: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gl-ES" noProof="0" dirty="0" smtClean="0"/>
              <a:t>Engada as referencias bibliográficas. Como máximo 6.</a:t>
            </a:r>
          </a:p>
          <a:p>
            <a:pPr lvl="0"/>
            <a:r>
              <a:rPr lang="gl-ES" noProof="0" dirty="0" smtClean="0"/>
              <a:t>Engada as referencias bibliográficas. Como máximo 6.</a:t>
            </a:r>
          </a:p>
        </p:txBody>
      </p:sp>
    </p:spTree>
    <p:extLst>
      <p:ext uri="{BB962C8B-B14F-4D97-AF65-F5344CB8AC3E}">
        <p14:creationId xmlns:p14="http://schemas.microsoft.com/office/powerpoint/2010/main" val="8516983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948065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8" r:id="rId2"/>
    <p:sldLayoutId id="2147483675" r:id="rId3"/>
  </p:sldLayoutIdLst>
  <p:timing>
    <p:tnLst>
      <p:par>
        <p:cTn id="1" dur="indefinite" restart="never" nodeType="tmRoot"/>
      </p:par>
    </p:tnLst>
  </p:timing>
  <p:txStyles>
    <p:titleStyle>
      <a:lvl1pPr marL="0" marR="0" indent="0" algn="l" defTabSz="685800" rtl="0" eaLnBrk="1" fontAlgn="auto" latinLnBrk="0" hangingPunct="1">
        <a:lnSpc>
          <a:spcPct val="90000"/>
        </a:lnSpc>
        <a:spcBef>
          <a:spcPts val="750"/>
        </a:spcBef>
        <a:spcAft>
          <a:spcPts val="0"/>
        </a:spcAft>
        <a:buClrTx/>
        <a:buSzTx/>
        <a:buFont typeface="Arial" panose="020B0604020202020204" pitchFamily="34" charset="0"/>
        <a:buNone/>
        <a:tabLst/>
        <a:defRPr sz="1600" kern="1200" baseline="0">
          <a:solidFill>
            <a:schemeClr val="tx1"/>
          </a:solidFill>
          <a:latin typeface="Franklin Gothic Demi" panose="020B0703020102020204" pitchFamily="34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92" y="1745384"/>
            <a:ext cx="6823408" cy="7797165"/>
          </a:xfrm>
          <a:prstGeom prst="rect">
            <a:avLst/>
          </a:prstGeom>
        </p:spPr>
      </p:pic>
      <p:sp>
        <p:nvSpPr>
          <p:cNvPr id="7" name="Marcador de texto 6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s-ES" dirty="0"/>
              <a:t>Generación de materiales didácticos de Estadística </a:t>
            </a:r>
            <a:r>
              <a:rPr lang="es-ES" dirty="0" err="1"/>
              <a:t>multiformato</a:t>
            </a:r>
            <a:endParaRPr lang="gl-ES" dirty="0"/>
          </a:p>
        </p:txBody>
      </p:sp>
      <p:sp>
        <p:nvSpPr>
          <p:cNvPr id="8" name="Marcador de texto 7"/>
          <p:cNvSpPr>
            <a:spLocks noGrp="1"/>
          </p:cNvSpPr>
          <p:nvPr>
            <p:ph type="body" sz="quarter" idx="18"/>
          </p:nvPr>
        </p:nvSpPr>
        <p:spPr>
          <a:xfrm>
            <a:off x="117227" y="1193316"/>
            <a:ext cx="2747962" cy="381716"/>
          </a:xfrm>
        </p:spPr>
        <p:txBody>
          <a:bodyPr/>
          <a:lstStyle/>
          <a:p>
            <a:r>
              <a:rPr lang="es-ES" b="1" dirty="0"/>
              <a:t>Manuel Oviedo de la </a:t>
            </a:r>
            <a:r>
              <a:rPr lang="es-ES" b="1" dirty="0" smtClean="0"/>
              <a:t>Fuente</a:t>
            </a:r>
          </a:p>
          <a:p>
            <a:r>
              <a:rPr lang="pt-BR" dirty="0" smtClean="0"/>
              <a:t>Universidade </a:t>
            </a:r>
            <a:r>
              <a:rPr lang="pt-BR" dirty="0"/>
              <a:t>da Coruña </a:t>
            </a:r>
          </a:p>
          <a:p>
            <a:endParaRPr lang="es-ES" b="1" dirty="0" smtClean="0"/>
          </a:p>
          <a:p>
            <a:endParaRPr lang="es-ES" b="1" dirty="0"/>
          </a:p>
        </p:txBody>
      </p:sp>
    </p:spTree>
    <p:extLst>
      <p:ext uri="{BB962C8B-B14F-4D97-AF65-F5344CB8AC3E}">
        <p14:creationId xmlns:p14="http://schemas.microsoft.com/office/powerpoint/2010/main" val="879715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6024</TotalTime>
  <Words>15</Words>
  <Application>Microsoft Office PowerPoint</Application>
  <PresentationFormat>A4 (210 x 297 mm)</PresentationFormat>
  <Paragraphs>3</Paragraphs>
  <Slides>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8" baseType="lpstr">
      <vt:lpstr>Arial</vt:lpstr>
      <vt:lpstr>Calibri</vt:lpstr>
      <vt:lpstr>Franklin Gothic Demi</vt:lpstr>
      <vt:lpstr>Franklin Gothic Medium</vt:lpstr>
      <vt:lpstr>Times New Roman</vt:lpstr>
      <vt:lpstr>Verdana</vt:lpstr>
      <vt:lpstr>Tema de Office</vt:lpstr>
      <vt:lpstr>Presentación de PowerPoint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Maria Angeles Villar Lemos</dc:creator>
  <cp:lastModifiedBy>Manuel Oviedo de la Fuente</cp:lastModifiedBy>
  <cp:revision>86</cp:revision>
  <dcterms:created xsi:type="dcterms:W3CDTF">2023-06-22T15:29:34Z</dcterms:created>
  <dcterms:modified xsi:type="dcterms:W3CDTF">2023-09-22T11:46:47Z</dcterms:modified>
</cp:coreProperties>
</file>

<file path=docProps/thumbnail.jpeg>
</file>